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8" r:id="rId11"/>
    <p:sldId id="266" r:id="rId12"/>
    <p:sldId id="269" r:id="rId13"/>
    <p:sldId id="270" r:id="rId14"/>
    <p:sldId id="271" r:id="rId15"/>
    <p:sldId id="267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5055-DF4E-4748-8531-7416E0B50BA1}" type="datetimeFigureOut">
              <a:rPr lang="es-ES" smtClean="0"/>
              <a:t>22/04/2023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684C13C7-1734-4847-BDF6-6BECFC2AFD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81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5055-DF4E-4748-8531-7416E0B50BA1}" type="datetimeFigureOut">
              <a:rPr lang="es-ES" smtClean="0"/>
              <a:t>22/04/2023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13C7-1734-4847-BDF6-6BECFC2AFD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808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5055-DF4E-4748-8531-7416E0B50BA1}" type="datetimeFigureOut">
              <a:rPr lang="es-ES" smtClean="0"/>
              <a:t>22/04/2023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13C7-1734-4847-BDF6-6BECFC2AFD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91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5055-DF4E-4748-8531-7416E0B50BA1}" type="datetimeFigureOut">
              <a:rPr lang="es-ES" smtClean="0"/>
              <a:t>22/04/2023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13C7-1734-4847-BDF6-6BECFC2AFD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7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6635055-DF4E-4748-8531-7416E0B50BA1}" type="datetimeFigureOut">
              <a:rPr lang="es-ES" smtClean="0"/>
              <a:t>22/04/2023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84C13C7-1734-4847-BDF6-6BECFC2AFD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93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5055-DF4E-4748-8531-7416E0B50BA1}" type="datetimeFigureOut">
              <a:rPr lang="es-ES" smtClean="0"/>
              <a:t>22/04/2023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13C7-1734-4847-BDF6-6BECFC2AFD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08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5055-DF4E-4748-8531-7416E0B50BA1}" type="datetimeFigureOut">
              <a:rPr lang="es-ES" smtClean="0"/>
              <a:t>22/04/2023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13C7-1734-4847-BDF6-6BECFC2AFD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672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5055-DF4E-4748-8531-7416E0B50BA1}" type="datetimeFigureOut">
              <a:rPr lang="es-ES" smtClean="0"/>
              <a:t>22/04/2023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13C7-1734-4847-BDF6-6BECFC2AFD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58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5055-DF4E-4748-8531-7416E0B50BA1}" type="datetimeFigureOut">
              <a:rPr lang="es-ES" smtClean="0"/>
              <a:t>22/04/2023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13C7-1734-4847-BDF6-6BECFC2AFD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413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5055-DF4E-4748-8531-7416E0B50BA1}" type="datetimeFigureOut">
              <a:rPr lang="es-ES" smtClean="0"/>
              <a:t>22/04/2023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13C7-1734-4847-BDF6-6BECFC2AFD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434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C6635055-DF4E-4748-8531-7416E0B50BA1}" type="datetimeFigureOut">
              <a:rPr lang="es-ES" smtClean="0"/>
              <a:t>22/04/2023</a:t>
            </a:fld>
            <a:endParaRPr lang="es-E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13C7-1734-4847-BDF6-6BECFC2AFD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82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6635055-DF4E-4748-8531-7416E0B50BA1}" type="datetimeFigureOut">
              <a:rPr lang="es-ES" smtClean="0"/>
              <a:t>22/04/2023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84C13C7-1734-4847-BDF6-6BECFC2AFD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0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irman que por el aislamiento se incrementó la demanda de cursos de  jardinería - Agrolatam">
            <a:extLst>
              <a:ext uri="{FF2B5EF4-FFF2-40B4-BE49-F238E27FC236}">
                <a16:creationId xmlns:a16="http://schemas.microsoft.com/office/drawing/2014/main" id="{3173682A-8BB3-CFFB-57FE-DF8D58284D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9" t="14602" r="-929" b="15156"/>
          <a:stretch/>
        </p:blipFill>
        <p:spPr bwMode="auto">
          <a:xfrm>
            <a:off x="351892" y="2093976"/>
            <a:ext cx="11564416" cy="466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75A8C5-5176-25A2-72DF-570DA7F26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Diseño jardín comunitario</a:t>
            </a:r>
            <a:br>
              <a:rPr lang="es-ES" dirty="0"/>
            </a:br>
            <a:r>
              <a:rPr lang="es-ES" sz="3600" dirty="0" err="1"/>
              <a:t>Puentelarra</a:t>
            </a:r>
            <a:r>
              <a:rPr lang="es-ES" sz="3600" dirty="0"/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269486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F091D-81BE-0CF3-D9BB-E5A87BACC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Algunas especies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121C5F-F4D4-E42B-85D4-EDF6376212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3600" dirty="0" err="1"/>
              <a:t>Dimorfotecas</a:t>
            </a:r>
            <a:r>
              <a:rPr lang="es-ES" sz="3600" dirty="0"/>
              <a:t> (margaritas)</a:t>
            </a:r>
          </a:p>
          <a:p>
            <a:endParaRPr lang="es-ES" sz="36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96EB1E-E191-1905-F479-0A3316914D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Caléndulas</a:t>
            </a:r>
          </a:p>
          <a:p>
            <a:endParaRPr lang="es-ES" sz="3600" dirty="0"/>
          </a:p>
        </p:txBody>
      </p:sp>
      <p:pic>
        <p:nvPicPr>
          <p:cNvPr id="5" name="Picture 2" descr="METIDO EN JARDINES: Dimorfoteca">
            <a:extLst>
              <a:ext uri="{FF2B5EF4-FFF2-40B4-BE49-F238E27FC236}">
                <a16:creationId xmlns:a16="http://schemas.microsoft.com/office/drawing/2014/main" id="{E9E2A52C-17F1-FC69-28FE-21CF56157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5" y="4183380"/>
            <a:ext cx="29972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argarita osteospermum ecklonis (dimorphteca) - Sierra Bella Viveros">
            <a:extLst>
              <a:ext uri="{FF2B5EF4-FFF2-40B4-BE49-F238E27FC236}">
                <a16:creationId xmlns:a16="http://schemas.microsoft.com/office/drawing/2014/main" id="{C9C4FF07-2AAB-3B42-4B40-13853DCB4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84" y="3429000"/>
            <a:ext cx="3086528" cy="195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alendula officinalis | Revista de Flores, Plantas, Jardinería, Paisajismo  y Medio ambiente">
            <a:extLst>
              <a:ext uri="{FF2B5EF4-FFF2-40B4-BE49-F238E27FC236}">
                <a16:creationId xmlns:a16="http://schemas.microsoft.com/office/drawing/2014/main" id="{B7B884B7-F8A8-0F32-B0D7-0A09B6508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068" y="4109595"/>
            <a:ext cx="3549180" cy="261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Aún no conoces la caléndula? - AS.com">
            <a:extLst>
              <a:ext uri="{FF2B5EF4-FFF2-40B4-BE49-F238E27FC236}">
                <a16:creationId xmlns:a16="http://schemas.microsoft.com/office/drawing/2014/main" id="{619B0251-810E-49D9-583E-941640959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28" y="2879097"/>
            <a:ext cx="3269704" cy="183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631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F48AC920-ED54-3F9F-EA05-8E7513CF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Algunas especies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BC39571C-9DF1-617A-79C7-4639D458C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7521702" cy="3977640"/>
          </a:xfrm>
        </p:spPr>
        <p:txBody>
          <a:bodyPr>
            <a:normAutofit/>
          </a:bodyPr>
          <a:lstStyle/>
          <a:p>
            <a:r>
              <a:rPr lang="es-ES" sz="3600" dirty="0"/>
              <a:t>Crasas y suculentas</a:t>
            </a:r>
          </a:p>
          <a:p>
            <a:endParaRPr lang="es-ES" sz="3600" dirty="0"/>
          </a:p>
        </p:txBody>
      </p:sp>
      <p:pic>
        <p:nvPicPr>
          <p:cNvPr id="10" name="Picture 2" descr="10 crasas y suculentas bellas para tu jardín">
            <a:extLst>
              <a:ext uri="{FF2B5EF4-FFF2-40B4-BE49-F238E27FC236}">
                <a16:creationId xmlns:a16="http://schemas.microsoft.com/office/drawing/2014/main" id="{04782CED-49A8-4201-1FED-6283EB5DD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28" y="4493766"/>
            <a:ext cx="3357981" cy="222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escubriendo las suculentas Guía de variedades y aplicaciones">
            <a:extLst>
              <a:ext uri="{FF2B5EF4-FFF2-40B4-BE49-F238E27FC236}">
                <a16:creationId xmlns:a16="http://schemas.microsoft.com/office/drawing/2014/main" id="{654C981D-4268-D26B-367F-B60791730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9" y="2922018"/>
            <a:ext cx="44577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Jardín de suculentas en exteriores - Diseño e Ideas">
            <a:extLst>
              <a:ext uri="{FF2B5EF4-FFF2-40B4-BE49-F238E27FC236}">
                <a16:creationId xmlns:a16="http://schemas.microsoft.com/office/drawing/2014/main" id="{799F3ABC-8ABF-3AB8-F2C7-AA86C844C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319" y="1916178"/>
            <a:ext cx="5303520" cy="397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93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rébol, Oxalis">
            <a:extLst>
              <a:ext uri="{FF2B5EF4-FFF2-40B4-BE49-F238E27FC236}">
                <a16:creationId xmlns:a16="http://schemas.microsoft.com/office/drawing/2014/main" id="{BAF248D6-8104-4157-3772-CCBA8902C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543" y="4174725"/>
            <a:ext cx="33337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Azahar de la India (Murraya paniculata)">
            <a:extLst>
              <a:ext uri="{FF2B5EF4-FFF2-40B4-BE49-F238E27FC236}">
                <a16:creationId xmlns:a16="http://schemas.microsoft.com/office/drawing/2014/main" id="{DB8B5D96-5293-9AFA-1CD6-09ACDAEAE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87" y="1933574"/>
            <a:ext cx="3340101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Qué características tienen los ágaves y cómo se cuidan - Foto 1">
            <a:extLst>
              <a:ext uri="{FF2B5EF4-FFF2-40B4-BE49-F238E27FC236}">
                <a16:creationId xmlns:a16="http://schemas.microsoft.com/office/drawing/2014/main" id="{7468C9B1-1215-0181-11EB-A34817A4B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724" y="1613154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Agave o Aloe? • Suculentopedia">
            <a:extLst>
              <a:ext uri="{FF2B5EF4-FFF2-40B4-BE49-F238E27FC236}">
                <a16:creationId xmlns:a16="http://schemas.microsoft.com/office/drawing/2014/main" id="{61A08394-DE7D-8D29-3995-0C735C794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74725"/>
            <a:ext cx="3563939" cy="268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57A9743-B8CB-9074-BE76-DB0A9995C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Algunas especies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9926B0-0043-FBE2-6C5B-1D4CFF728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778502" cy="2317242"/>
          </a:xfrm>
        </p:spPr>
        <p:txBody>
          <a:bodyPr>
            <a:normAutofit/>
          </a:bodyPr>
          <a:lstStyle/>
          <a:p>
            <a:r>
              <a:rPr lang="es-ES" sz="3600" dirty="0"/>
              <a:t>Trébol</a:t>
            </a:r>
          </a:p>
          <a:p>
            <a:r>
              <a:rPr lang="es-ES" sz="3600" dirty="0"/>
              <a:t>Azahar de la India</a:t>
            </a:r>
          </a:p>
          <a:p>
            <a:r>
              <a:rPr lang="es-ES" sz="3600" dirty="0" err="1"/>
              <a:t>Ágaves</a:t>
            </a:r>
            <a:r>
              <a:rPr lang="es-ES" sz="3600" dirty="0"/>
              <a:t> y aloes</a:t>
            </a:r>
          </a:p>
        </p:txBody>
      </p:sp>
    </p:spTree>
    <p:extLst>
      <p:ext uri="{BB962C8B-B14F-4D97-AF65-F5344CB8AC3E}">
        <p14:creationId xmlns:p14="http://schemas.microsoft.com/office/powerpoint/2010/main" val="1917198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rassula ovata, el árbol de jade - Jardín Botánico">
            <a:extLst>
              <a:ext uri="{FF2B5EF4-FFF2-40B4-BE49-F238E27FC236}">
                <a16:creationId xmlns:a16="http://schemas.microsoft.com/office/drawing/2014/main" id="{5A9CD595-D2B9-24A1-D6F9-038771F0D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6576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uidados de la tradescantia o amor de hombre | Blog Verdecora">
            <a:extLst>
              <a:ext uri="{FF2B5EF4-FFF2-40B4-BE49-F238E27FC236}">
                <a16:creationId xmlns:a16="http://schemas.microsoft.com/office/drawing/2014/main" id="{9FEC00BF-B288-1BD2-AF28-400217589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1832115"/>
            <a:ext cx="4322348" cy="308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Amazon.com: Tradescantia Pallida Purpurea Plant - 5 esquejes de corazón  morado : Patio, Césped y Jardín">
            <a:extLst>
              <a:ext uri="{FF2B5EF4-FFF2-40B4-BE49-F238E27FC236}">
                <a16:creationId xmlns:a16="http://schemas.microsoft.com/office/drawing/2014/main" id="{00D8EEEE-AC2A-802B-6C1B-54C851164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417" y="3089110"/>
            <a:ext cx="3339271" cy="250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uidados de la tradescantia purpúrea - @Jardinatis - YouTube">
            <a:extLst>
              <a:ext uri="{FF2B5EF4-FFF2-40B4-BE49-F238E27FC236}">
                <a16:creationId xmlns:a16="http://schemas.microsoft.com/office/drawing/2014/main" id="{E638BB87-9E12-DD04-2BAB-6B23854B0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688" y="4461956"/>
            <a:ext cx="4030133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09E2EB-A34D-2AF4-0CF2-A20DE3276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Algunas especies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B4B4E2-5EC4-A17E-C5FD-28D7BDACD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2" y="1585011"/>
            <a:ext cx="7624463" cy="1367739"/>
          </a:xfrm>
        </p:spPr>
        <p:txBody>
          <a:bodyPr>
            <a:normAutofit/>
          </a:bodyPr>
          <a:lstStyle/>
          <a:p>
            <a:r>
              <a:rPr lang="es-ES" sz="3600" dirty="0"/>
              <a:t>Tradescantia (amor de hombre)</a:t>
            </a:r>
          </a:p>
          <a:p>
            <a:r>
              <a:rPr lang="es-ES" sz="3600" dirty="0" err="1"/>
              <a:t>Crásula</a:t>
            </a:r>
            <a:r>
              <a:rPr lang="es-ES" sz="3600" dirty="0"/>
              <a:t> </a:t>
            </a:r>
            <a:r>
              <a:rPr lang="es-ES" sz="3600" dirty="0" err="1"/>
              <a:t>ovata</a:t>
            </a:r>
            <a:r>
              <a:rPr lang="es-ES" sz="3600" dirty="0"/>
              <a:t> (árbol del jade)</a:t>
            </a:r>
          </a:p>
        </p:txBody>
      </p:sp>
    </p:spTree>
    <p:extLst>
      <p:ext uri="{BB962C8B-B14F-4D97-AF65-F5344CB8AC3E}">
        <p14:creationId xmlns:p14="http://schemas.microsoft.com/office/powerpoint/2010/main" val="1108218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625DC8-FD44-534F-2C57-CB7F1EC5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Algunas especies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6B15DA-69AD-DE32-7A7C-A8745CF9D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3044952" cy="831342"/>
          </a:xfrm>
        </p:spPr>
        <p:txBody>
          <a:bodyPr>
            <a:normAutofit/>
          </a:bodyPr>
          <a:lstStyle/>
          <a:p>
            <a:r>
              <a:rPr lang="es-ES" sz="3600" dirty="0"/>
              <a:t>Iris o lirios</a:t>
            </a:r>
          </a:p>
        </p:txBody>
      </p:sp>
      <p:pic>
        <p:nvPicPr>
          <p:cNvPr id="15362" name="Picture 2" descr="Cuidados de la planta de iris">
            <a:extLst>
              <a:ext uri="{FF2B5EF4-FFF2-40B4-BE49-F238E27FC236}">
                <a16:creationId xmlns:a16="http://schemas.microsoft.com/office/drawing/2014/main" id="{289953E4-5789-B989-D124-0386C79A2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33" y="2886074"/>
            <a:ext cx="4915142" cy="238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Fotos gratis : flor, botánica, jardín, planta floreciendo, Planta de  tierra, Familia del iris 5184x3456 - - 346210 - Imagenes gratis - PxHere">
            <a:extLst>
              <a:ext uri="{FF2B5EF4-FFF2-40B4-BE49-F238E27FC236}">
                <a16:creationId xmlns:a16="http://schemas.microsoft.com/office/drawing/2014/main" id="{B8DA2397-DEFD-F029-1D6E-E54785B3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50" y="2081216"/>
            <a:ext cx="4915141" cy="32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Plantas En Flor En El Jardín. Iris Amarillo Y Azul Entre La Vegetación Foto  de archivo - Imagen de planta, pradera: 214110710">
            <a:extLst>
              <a:ext uri="{FF2B5EF4-FFF2-40B4-BE49-F238E27FC236}">
                <a16:creationId xmlns:a16="http://schemas.microsoft.com/office/drawing/2014/main" id="{703D22A9-E142-C485-04BF-39C50EFF2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374" y="4292540"/>
            <a:ext cx="4223947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277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8DE728C1-5A1B-F411-B191-2BB765C0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Estructura en rocalla</a:t>
            </a:r>
          </a:p>
        </p:txBody>
      </p:sp>
      <p:pic>
        <p:nvPicPr>
          <p:cNvPr id="12298" name="Picture 10" descr="Jardín de rocalla de gran tamaño - Decogarden">
            <a:extLst>
              <a:ext uri="{FF2B5EF4-FFF2-40B4-BE49-F238E27FC236}">
                <a16:creationId xmlns:a16="http://schemas.microsoft.com/office/drawing/2014/main" id="{9C5AB4AB-804E-FA18-901F-0C56DBB1E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1" y="3429000"/>
            <a:ext cx="5932424" cy="333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Cómo organizar un jardín | Plantas">
            <a:extLst>
              <a:ext uri="{FF2B5EF4-FFF2-40B4-BE49-F238E27FC236}">
                <a16:creationId xmlns:a16="http://schemas.microsoft.com/office/drawing/2014/main" id="{760C1D3D-8E5F-8FF0-FA2F-14678E097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2093976"/>
            <a:ext cx="52387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Sempervivum 'Gold Nugget' y compañía - EL BLOG DE LA TABLA">
            <a:extLst>
              <a:ext uri="{FF2B5EF4-FFF2-40B4-BE49-F238E27FC236}">
                <a16:creationId xmlns:a16="http://schemas.microsoft.com/office/drawing/2014/main" id="{5B652690-2BBE-BF77-63BD-034CE9893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84632"/>
            <a:ext cx="21717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065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78B88-CB8E-E2F1-7422-B48EF6E6F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Estructura en rocalla</a:t>
            </a:r>
          </a:p>
        </p:txBody>
      </p:sp>
      <p:pic>
        <p:nvPicPr>
          <p:cNvPr id="16386" name="Picture 2" descr="Dibujo de sección de rocalla de hierbas aromáticas">
            <a:extLst>
              <a:ext uri="{FF2B5EF4-FFF2-40B4-BE49-F238E27FC236}">
                <a16:creationId xmlns:a16="http://schemas.microsoft.com/office/drawing/2014/main" id="{1B988D4F-81DA-C2E1-66F1-FDBE8BE96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0338"/>
            <a:ext cx="6740768" cy="273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Jardín de Rocalla | Paissano">
            <a:extLst>
              <a:ext uri="{FF2B5EF4-FFF2-40B4-BE49-F238E27FC236}">
                <a16:creationId xmlns:a16="http://schemas.microsoft.com/office/drawing/2014/main" id="{C62117A8-45C7-E061-42D5-9FAA73216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293" y="2471356"/>
            <a:ext cx="5449470" cy="408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576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ED45D-F029-3081-41EA-63A954EE2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En resumen</a:t>
            </a:r>
            <a:br>
              <a:rPr lang="es-ES" dirty="0"/>
            </a:br>
            <a:r>
              <a:rPr lang="es-ES" dirty="0"/>
              <a:t>con un jardín mediterráneo…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6DFE1B-3B70-2B02-B090-151E57A45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s-ES" sz="3600" dirty="0"/>
          </a:p>
          <a:p>
            <a:r>
              <a:rPr lang="es-ES" sz="3600" dirty="0"/>
              <a:t>Ahorramos agua</a:t>
            </a:r>
          </a:p>
          <a:p>
            <a:r>
              <a:rPr lang="es-ES" sz="3600" dirty="0"/>
              <a:t>Prevenimos futuras derramas por filtraciones</a:t>
            </a:r>
          </a:p>
          <a:p>
            <a:r>
              <a:rPr lang="es-ES" sz="3600" dirty="0"/>
              <a:t>Ahorramos dinero de mantenimiento</a:t>
            </a:r>
          </a:p>
          <a:p>
            <a:r>
              <a:rPr lang="es-ES" sz="3600" dirty="0"/>
              <a:t>Aportamos color y diversidad al barrio</a:t>
            </a:r>
          </a:p>
        </p:txBody>
      </p:sp>
    </p:spTree>
    <p:extLst>
      <p:ext uri="{BB962C8B-B14F-4D97-AF65-F5344CB8AC3E}">
        <p14:creationId xmlns:p14="http://schemas.microsoft.com/office/powerpoint/2010/main" val="1919066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A7CCA13-08B8-B377-0612-52C4AC82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Muchas gracias</a:t>
            </a:r>
          </a:p>
        </p:txBody>
      </p:sp>
      <p:pic>
        <p:nvPicPr>
          <p:cNvPr id="17410" name="Picture 2" descr="Los 20 cuadros más famosos e importantes de Vincent Van Gogh">
            <a:extLst>
              <a:ext uri="{FF2B5EF4-FFF2-40B4-BE49-F238E27FC236}">
                <a16:creationId xmlns:a16="http://schemas.microsoft.com/office/drawing/2014/main" id="{6045A473-C211-0366-C906-C2C8709AF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23"/>
          <a:stretch/>
        </p:blipFill>
        <p:spPr bwMode="auto">
          <a:xfrm>
            <a:off x="-24290" y="1847851"/>
            <a:ext cx="12187716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02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A9F18F6-6A90-C922-AC32-F16B84493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Clima mediterráneo continental</a:t>
            </a:r>
          </a:p>
        </p:txBody>
      </p:sp>
      <p:pic>
        <p:nvPicPr>
          <p:cNvPr id="2050" name="Picture 2" descr="CLIMAS Y PAISAJES DE ESPAÑA | Nuestro blog de 5º y 6º">
            <a:extLst>
              <a:ext uri="{FF2B5EF4-FFF2-40B4-BE49-F238E27FC236}">
                <a16:creationId xmlns:a16="http://schemas.microsoft.com/office/drawing/2014/main" id="{106B1C45-955D-6E6E-5F8C-80887EA06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2" y="2093976"/>
            <a:ext cx="47910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ima Madrid: Temperatura, Climograma y Tabla climática para Madrid -  Climate-Data.org">
            <a:extLst>
              <a:ext uri="{FF2B5EF4-FFF2-40B4-BE49-F238E27FC236}">
                <a16:creationId xmlns:a16="http://schemas.microsoft.com/office/drawing/2014/main" id="{B5F6141D-BA76-A9AC-AE26-A43AC5B0A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93976"/>
            <a:ext cx="4993142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06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spaña registra en 2023 el segundo mes de marzo más cálido y seco del siglo  XXI">
            <a:extLst>
              <a:ext uri="{FF2B5EF4-FFF2-40B4-BE49-F238E27FC236}">
                <a16:creationId xmlns:a16="http://schemas.microsoft.com/office/drawing/2014/main" id="{69216431-1C41-B59C-1A7A-888938AD6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30378"/>
            <a:ext cx="9601200" cy="627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4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yde Park, Londres | Londres, Londres inglaterra, Viajes">
            <a:extLst>
              <a:ext uri="{FF2B5EF4-FFF2-40B4-BE49-F238E27FC236}">
                <a16:creationId xmlns:a16="http://schemas.microsoft.com/office/drawing/2014/main" id="{37EF9C56-7400-274C-4DF2-A1D958C1C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0"/>
            <a:ext cx="10814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32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tificare cât de des deficienta cesped seco Sufoca prin intermediul logică">
            <a:extLst>
              <a:ext uri="{FF2B5EF4-FFF2-40B4-BE49-F238E27FC236}">
                <a16:creationId xmlns:a16="http://schemas.microsoft.com/office/drawing/2014/main" id="{B056CF26-9D7C-CC0B-D4E0-9B00FE81D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29827"/>
            <a:ext cx="4442059" cy="19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otificare cât de des deficienta cesped seco Sufoca prin intermediul logică">
            <a:extLst>
              <a:ext uri="{FF2B5EF4-FFF2-40B4-BE49-F238E27FC236}">
                <a16:creationId xmlns:a16="http://schemas.microsoft.com/office/drawing/2014/main" id="{30491499-0E25-690B-A47F-6DCCC0A6F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8395"/>
            <a:ext cx="5276850" cy="395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ómo ahorrar en el riego de las áreas verdes y jardines? - Justwe!">
            <a:extLst>
              <a:ext uri="{FF2B5EF4-FFF2-40B4-BE49-F238E27FC236}">
                <a16:creationId xmlns:a16="http://schemas.microsoft.com/office/drawing/2014/main" id="{A2656E7D-D15D-D15C-C1E4-F3C7C7A44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714750"/>
            <a:ext cx="5146414" cy="289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295F29-70FC-BEB0-46C6-2ABE5BA2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Altas necesidades hídricas</a:t>
            </a:r>
            <a:br>
              <a:rPr lang="es-ES" dirty="0"/>
            </a:br>
            <a:r>
              <a:rPr lang="es-ES" sz="4000" dirty="0"/>
              <a:t>Riego constante</a:t>
            </a:r>
          </a:p>
        </p:txBody>
      </p:sp>
    </p:spTree>
    <p:extLst>
      <p:ext uri="{BB962C8B-B14F-4D97-AF65-F5344CB8AC3E}">
        <p14:creationId xmlns:p14="http://schemas.microsoft.com/office/powerpoint/2010/main" val="833192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liminación de filtraciones de agua y humedades en edificios">
            <a:extLst>
              <a:ext uri="{FF2B5EF4-FFF2-40B4-BE49-F238E27FC236}">
                <a16:creationId xmlns:a16="http://schemas.microsoft.com/office/drawing/2014/main" id="{8D25CB2A-14D0-DF35-268E-BC44A97E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84" y="2271006"/>
            <a:ext cx="5248274" cy="394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cuasec | Filtraciones en bajos soterrados">
            <a:extLst>
              <a:ext uri="{FF2B5EF4-FFF2-40B4-BE49-F238E27FC236}">
                <a16:creationId xmlns:a16="http://schemas.microsoft.com/office/drawing/2014/main" id="{FC95F6C3-AB55-B1CB-033E-F946CC8E8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71006"/>
            <a:ext cx="5469816" cy="394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E6CFD8-CBBE-10BA-C8B7-BD17F6AE6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Filtraciones en los garajes</a:t>
            </a:r>
          </a:p>
        </p:txBody>
      </p:sp>
    </p:spTree>
    <p:extLst>
      <p:ext uri="{BB962C8B-B14F-4D97-AF65-F5344CB8AC3E}">
        <p14:creationId xmlns:p14="http://schemas.microsoft.com/office/powerpoint/2010/main" val="1127470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B589F-6D4C-0A20-BDED-D87E250B3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Jardín mediterráneo sostenible</a:t>
            </a:r>
          </a:p>
        </p:txBody>
      </p:sp>
      <p:pic>
        <p:nvPicPr>
          <p:cNvPr id="6146" name="Picture 2" descr="Jardinería sostenible. Combinaciones de plantas mediterráneas para jardín  seco (sin casi riego) - EL BLOG DE LA TABLA">
            <a:extLst>
              <a:ext uri="{FF2B5EF4-FFF2-40B4-BE49-F238E27FC236}">
                <a16:creationId xmlns:a16="http://schemas.microsoft.com/office/drawing/2014/main" id="{861178E3-D2AA-66C1-00CC-131C30DD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3" y="1790699"/>
            <a:ext cx="5190269" cy="449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rimavera – Página 4 – El Blog de Ferpas">
            <a:extLst>
              <a:ext uri="{FF2B5EF4-FFF2-40B4-BE49-F238E27FC236}">
                <a16:creationId xmlns:a16="http://schemas.microsoft.com/office/drawing/2014/main" id="{5E627595-4531-0E3E-4AEB-FE3C16617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79" y="1790700"/>
            <a:ext cx="4518912" cy="449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01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8FA6D-D41A-23A0-25DA-C87F5F5E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Ventajas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00213B-C002-792E-2766-43EF7678F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" sz="4400" dirty="0"/>
              <a:t>Ahorramos hasta un 80% de agua</a:t>
            </a:r>
          </a:p>
          <a:p>
            <a:pPr>
              <a:buFont typeface="Wingdings" panose="05000000000000000000" pitchFamily="2" charset="2"/>
              <a:buChar char="v"/>
            </a:pPr>
            <a:endParaRPr lang="es-ES" sz="44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" sz="4400" dirty="0"/>
              <a:t>Evitamos filtraciones en los garajes y posibles derramas</a:t>
            </a:r>
          </a:p>
          <a:p>
            <a:pPr>
              <a:buFont typeface="Wingdings" panose="05000000000000000000" pitchFamily="2" charset="2"/>
              <a:buChar char="v"/>
            </a:pPr>
            <a:endParaRPr lang="es-ES" sz="44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" sz="4400" dirty="0"/>
              <a:t>Mantenimiento sencillo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9881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3CBC6-3A54-0F9E-69B4-7C92FE84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Algunas especies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5E768A-207F-7613-5175-6DB0B8D6EC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6607304" cy="3977640"/>
          </a:xfrm>
        </p:spPr>
        <p:txBody>
          <a:bodyPr>
            <a:normAutofit/>
          </a:bodyPr>
          <a:lstStyle/>
          <a:p>
            <a:r>
              <a:rPr lang="es-ES" sz="3600" dirty="0"/>
              <a:t>Lavanda, romero y tomillo</a:t>
            </a:r>
          </a:p>
          <a:p>
            <a:endParaRPr lang="es-ES" sz="3600" dirty="0"/>
          </a:p>
          <a:p>
            <a:endParaRPr lang="es-ES" sz="3600" dirty="0"/>
          </a:p>
        </p:txBody>
      </p:sp>
      <p:pic>
        <p:nvPicPr>
          <p:cNvPr id="5" name="Picture 2" descr="Semilla de lavanda antimosquitos al mejor precio 【No+Mosquitos】">
            <a:extLst>
              <a:ext uri="{FF2B5EF4-FFF2-40B4-BE49-F238E27FC236}">
                <a16:creationId xmlns:a16="http://schemas.microsoft.com/office/drawing/2014/main" id="{588A0C5A-D2CB-85F7-689B-A106DA377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98" y="3004185"/>
            <a:ext cx="3638548" cy="344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Qué sabes del romero? - Fundación Aquae">
            <a:extLst>
              <a:ext uri="{FF2B5EF4-FFF2-40B4-BE49-F238E27FC236}">
                <a16:creationId xmlns:a16="http://schemas.microsoft.com/office/drawing/2014/main" id="{B45C2F42-1D06-6A12-1DE8-949975D9F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0" y="2733294"/>
            <a:ext cx="4754563" cy="290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omillo: cuáles son los beneficios de la hierba aromática, según expertos -  Infobae">
            <a:extLst>
              <a:ext uri="{FF2B5EF4-FFF2-40B4-BE49-F238E27FC236}">
                <a16:creationId xmlns:a16="http://schemas.microsoft.com/office/drawing/2014/main" id="{95FDBD7C-B5F9-CBED-424B-C1309C2DD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4226635"/>
            <a:ext cx="363854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557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Letras en madera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97</TotalTime>
  <Words>122</Words>
  <Application>Microsoft Office PowerPoint</Application>
  <PresentationFormat>Panorámica</PresentationFormat>
  <Paragraphs>36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Bookman Old Style</vt:lpstr>
      <vt:lpstr>Century Gothic</vt:lpstr>
      <vt:lpstr>Wingdings</vt:lpstr>
      <vt:lpstr>Letras en madera</vt:lpstr>
      <vt:lpstr>Diseño jardín comunitario Puentelarra 10</vt:lpstr>
      <vt:lpstr>Clima mediterráneo continental</vt:lpstr>
      <vt:lpstr>Presentación de PowerPoint</vt:lpstr>
      <vt:lpstr>Presentación de PowerPoint</vt:lpstr>
      <vt:lpstr>Altas necesidades hídricas Riego constante</vt:lpstr>
      <vt:lpstr>Filtraciones en los garajes</vt:lpstr>
      <vt:lpstr>Jardín mediterráneo sostenible</vt:lpstr>
      <vt:lpstr>Ventajas</vt:lpstr>
      <vt:lpstr>Algunas especies </vt:lpstr>
      <vt:lpstr>Algunas especies</vt:lpstr>
      <vt:lpstr>Algunas especies</vt:lpstr>
      <vt:lpstr>Algunas especies</vt:lpstr>
      <vt:lpstr>Algunas especies</vt:lpstr>
      <vt:lpstr>Algunas especies</vt:lpstr>
      <vt:lpstr>Estructura en rocalla</vt:lpstr>
      <vt:lpstr>Estructura en rocalla</vt:lpstr>
      <vt:lpstr>En resumen con un jardín mediterráneo…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jardín comunitario Puentelarra 10</dc:title>
  <dc:creator>34660290044</dc:creator>
  <cp:lastModifiedBy>34660290044</cp:lastModifiedBy>
  <cp:revision>9</cp:revision>
  <dcterms:created xsi:type="dcterms:W3CDTF">2023-04-22T06:02:45Z</dcterms:created>
  <dcterms:modified xsi:type="dcterms:W3CDTF">2023-04-22T07:40:38Z</dcterms:modified>
</cp:coreProperties>
</file>